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60" r:id="rId4"/>
    <p:sldId id="261" r:id="rId5"/>
    <p:sldId id="263" r:id="rId6"/>
    <p:sldId id="264" r:id="rId7"/>
    <p:sldId id="266" r:id="rId8"/>
    <p:sldId id="270" r:id="rId9"/>
    <p:sldId id="271" r:id="rId10"/>
    <p:sldId id="272" r:id="rId11"/>
    <p:sldId id="273" r:id="rId12"/>
    <p:sldId id="267" r:id="rId13"/>
    <p:sldId id="286" r:id="rId14"/>
    <p:sldId id="288" r:id="rId15"/>
    <p:sldId id="289" r:id="rId16"/>
    <p:sldId id="274" r:id="rId17"/>
    <p:sldId id="285" r:id="rId18"/>
    <p:sldId id="275" r:id="rId19"/>
    <p:sldId id="290" r:id="rId20"/>
    <p:sldId id="287" r:id="rId21"/>
    <p:sldId id="269" r:id="rId22"/>
    <p:sldId id="292" r:id="rId23"/>
    <p:sldId id="293" r:id="rId24"/>
    <p:sldId id="294" r:id="rId25"/>
    <p:sldId id="282" r:id="rId26"/>
    <p:sldId id="276" r:id="rId27"/>
    <p:sldId id="277" r:id="rId28"/>
    <p:sldId id="278" r:id="rId29"/>
    <p:sldId id="280" r:id="rId30"/>
    <p:sldId id="281" r:id="rId31"/>
    <p:sldId id="283" r:id="rId32"/>
    <p:sldId id="291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8" autoAdjust="0"/>
    <p:restoredTop sz="86460" autoAdjust="0"/>
  </p:normalViewPr>
  <p:slideViewPr>
    <p:cSldViewPr>
      <p:cViewPr varScale="1">
        <p:scale>
          <a:sx n="42" d="100"/>
          <a:sy n="42" d="100"/>
        </p:scale>
        <p:origin x="-96" y="-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613380B-DA78-4ED1-8F81-844AA1B39452}" type="datetimeFigureOut">
              <a:rPr lang="ru-RU"/>
              <a:pPr>
                <a:defRPr/>
              </a:pPr>
              <a:t>11.01.2022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D90A29B-0BFD-446B-996B-6CF3254705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9304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5E82E9-2769-4B0F-9455-F5FCFD5D9A48}" type="slidenum">
              <a:rPr lang="ru-RU" altLang="ru-RU" smtClean="0"/>
              <a:pPr eaLnBrk="1" hangingPunct="1"/>
              <a:t>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3905776-134A-4845-8FC6-63FC89DC8C70}" type="slidenum">
              <a:rPr lang="ru-RU" altLang="ru-RU" smtClean="0"/>
              <a:pPr eaLnBrk="1" hangingPunct="1"/>
              <a:t>11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10CAF0-DDFA-40AC-A3C2-FF29EDDAFA0D}" type="slidenum">
              <a:rPr lang="ru-RU" altLang="ru-RU" smtClean="0"/>
              <a:pPr eaLnBrk="1" hangingPunct="1"/>
              <a:t>12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4F24FC-AE6C-495E-B37E-4DC3C6FA07B1}" type="slidenum">
              <a:rPr lang="ru-RU" altLang="ru-RU" smtClean="0"/>
              <a:pPr eaLnBrk="1" hangingPunct="1"/>
              <a:t>16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9ADB2-6268-4235-B310-FF241F3592A7}" type="datetimeFigureOut">
              <a:rPr lang="ru-RU"/>
              <a:pPr>
                <a:defRPr/>
              </a:pPr>
              <a:t>11.01.2022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0824E-B54D-4B7F-B818-681190057C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853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B1C60-1A4E-4ED7-872D-74A55F14BFC7}" type="datetimeFigureOut">
              <a:rPr lang="ru-RU"/>
              <a:pPr>
                <a:defRPr/>
              </a:pPr>
              <a:t>11.01.2022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5FEB4-DE83-4DD8-9DA8-EE913BA123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40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6D09E-02D5-42E9-A765-C3F717CF47CE}" type="datetimeFigureOut">
              <a:rPr lang="ru-RU"/>
              <a:pPr>
                <a:defRPr/>
              </a:pPr>
              <a:t>11.01.2022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17164-8085-4E00-B3BD-11B83D03DA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371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CFFEF-F441-4933-9DB4-7485BBFD9D6E}" type="datetimeFigureOut">
              <a:rPr lang="ru-RU"/>
              <a:pPr>
                <a:defRPr/>
              </a:pPr>
              <a:t>11.01.2022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2B37C-6C24-44BE-A9DD-E8CB8F2996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450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0B8F8-99F0-4FBD-8FFF-D0FF93637078}" type="datetimeFigureOut">
              <a:rPr lang="ru-RU"/>
              <a:pPr>
                <a:defRPr/>
              </a:pPr>
              <a:t>11.01.2022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382FD-E4BE-4F56-B560-A578CB4A98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26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70766-9D89-4403-A154-F36A48AC1B0D}" type="datetimeFigureOut">
              <a:rPr lang="ru-RU"/>
              <a:pPr>
                <a:defRPr/>
              </a:pPr>
              <a:t>11.01.2022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C1321-92A0-42E6-B38C-D4EC1579E1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655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D8F04-59FB-4DB8-84E0-56BCB3AA8218}" type="datetimeFigureOut">
              <a:rPr lang="ru-RU"/>
              <a:pPr>
                <a:defRPr/>
              </a:pPr>
              <a:t>11.01.2022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C439C-9030-4548-8020-FB92A38A16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147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FF379-9AAA-4806-A089-898912979B13}" type="datetimeFigureOut">
              <a:rPr lang="ru-RU"/>
              <a:pPr>
                <a:defRPr/>
              </a:pPr>
              <a:t>11.01.2022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30649-B39F-4CE0-B552-8EDD8F5057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348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659D0-9682-427F-A898-1C9D0FE81E43}" type="datetimeFigureOut">
              <a:rPr lang="ru-RU"/>
              <a:pPr>
                <a:defRPr/>
              </a:pPr>
              <a:t>11.01.2022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2EB2E-0285-4A41-9318-CB7E33DA78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954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3061B-489D-4556-B553-084F4D9B0714}" type="datetimeFigureOut">
              <a:rPr lang="ru-RU"/>
              <a:pPr>
                <a:defRPr/>
              </a:pPr>
              <a:t>11.01.2022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1995B-78D3-4241-8380-BF4921C5C5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671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D9F6F-014C-4916-9A2C-537BE2652819}" type="datetimeFigureOut">
              <a:rPr lang="ru-RU"/>
              <a:pPr>
                <a:defRPr/>
              </a:pPr>
              <a:t>11.01.2022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0DCBE-B372-4EDD-8029-6F7031D3B4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220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F65035-22E3-48ED-BAB1-4DA375478CAD}" type="datetimeFigureOut">
              <a:rPr lang="ru-RU"/>
              <a:pPr>
                <a:defRPr/>
              </a:pPr>
              <a:t>11.01.2022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B68B90-693B-48B8-A05D-15CD4AE15A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millattashlar.ru/images/8/8c/%D0%93%D0%B8%D0%B7%D0%B0%D1%82%D1%83%D0%BB%D0%BB%D0%B8%D0%BD_%D0%90%D0%B1%D0%B4%D1%83%D0%BB%D0%BB%D0%B0_%D0%93%D0%B0%D0%B9%D0%B1%D0%B0%D0%B4%D1%83%D0%BB%D0%BB%D0%BE%D0%B2%D0%B8%D1%87.jpg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500063" y="714375"/>
            <a:ext cx="7772400" cy="1470025"/>
          </a:xfrm>
        </p:spPr>
        <p:txBody>
          <a:bodyPr/>
          <a:lstStyle/>
          <a:p>
            <a:pPr eaLnBrk="1" hangingPunct="1"/>
            <a:r>
              <a:rPr lang="ru-RU" altLang="ru-RU" sz="6000" b="1" smtClean="0">
                <a:solidFill>
                  <a:schemeClr val="bg1"/>
                </a:solidFill>
              </a:rPr>
              <a:t> </a:t>
            </a:r>
            <a:br>
              <a:rPr lang="ru-RU" altLang="ru-RU" sz="6000" b="1" smtClean="0">
                <a:solidFill>
                  <a:schemeClr val="bg1"/>
                </a:solidFill>
              </a:rPr>
            </a:br>
            <a:r>
              <a:rPr lang="ru-RU" altLang="ru-RU" sz="2800" b="1" smtClean="0">
                <a:solidFill>
                  <a:schemeClr val="bg1"/>
                </a:solidFill>
              </a:rPr>
              <a:t>Ибрагимовская сельская модельная библиотека</a:t>
            </a:r>
            <a:r>
              <a:rPr lang="ru-RU" altLang="ru-RU" sz="6000" b="1" smtClean="0">
                <a:solidFill>
                  <a:schemeClr val="bg1"/>
                </a:solidFill>
              </a:rPr>
              <a:t/>
            </a:r>
            <a:br>
              <a:rPr lang="ru-RU" altLang="ru-RU" sz="6000" b="1" smtClean="0">
                <a:solidFill>
                  <a:schemeClr val="bg1"/>
                </a:solidFill>
              </a:rPr>
            </a:br>
            <a:r>
              <a:rPr lang="ru-RU" altLang="ru-RU" sz="6000" b="1" smtClean="0">
                <a:solidFill>
                  <a:schemeClr val="bg1"/>
                </a:solidFill>
              </a:rPr>
              <a:t>Наш земляк – герой войны</a:t>
            </a: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63" y="2571750"/>
            <a:ext cx="6400800" cy="714375"/>
          </a:xfrm>
        </p:spPr>
        <p:txBody>
          <a:bodyPr/>
          <a:lstStyle/>
          <a:p>
            <a:pPr eaLnBrk="1" hangingPunct="1"/>
            <a:endParaRPr lang="ru-RU" altLang="ru-RU" smtClean="0">
              <a:solidFill>
                <a:schemeClr val="bg1"/>
              </a:solidFill>
            </a:endParaRPr>
          </a:p>
          <a:p>
            <a:pPr eaLnBrk="1" hangingPunct="1"/>
            <a:r>
              <a:rPr lang="ru-RU" altLang="ru-RU" smtClean="0">
                <a:solidFill>
                  <a:schemeClr val="bg1"/>
                </a:solidFill>
              </a:rPr>
              <a:t>1942-1945</a:t>
            </a:r>
            <a:endParaRPr lang="ru-RU" altLang="ru-RU" smtClean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CC1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931150" cy="492125"/>
          </a:xfrm>
        </p:spPr>
        <p:txBody>
          <a:bodyPr/>
          <a:lstStyle/>
          <a:p>
            <a:pPr algn="ctr"/>
            <a:r>
              <a:rPr lang="ru-RU" altLang="ru-RU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фронта в родное село – на побывку</a:t>
            </a:r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>
          <a:xfrm>
            <a:off x="3778250" y="620713"/>
            <a:ext cx="5111750" cy="586581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altLang="ru-RU" sz="28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Из воспоминаний жены Героя Мастуры апа:</a:t>
            </a:r>
          </a:p>
          <a:p>
            <a:pPr marL="0" indent="0">
              <a:buFont typeface="Arial" charset="0"/>
              <a:buNone/>
            </a:pPr>
            <a:r>
              <a:rPr lang="ru-RU" altLang="ru-RU" sz="28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«После госпиталя в мае 1944г Абдулле дали отпуск. Мы поехали в родное село. Вся деревня вышла встретить своего земляка. Чувство радости и гордости охватило всех. Но в глазах мужа я увидела и какую-то затаившуюся печаль. Может, он почувствовал, что прощается насовсем.</a:t>
            </a:r>
          </a:p>
        </p:txBody>
      </p:sp>
      <p:sp>
        <p:nvSpPr>
          <p:cNvPr id="11268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052513"/>
            <a:ext cx="3467100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CC1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2843213" y="188913"/>
            <a:ext cx="4321175" cy="503237"/>
          </a:xfrm>
        </p:spPr>
        <p:txBody>
          <a:bodyPr/>
          <a:lstStyle/>
          <a:p>
            <a:pPr algn="ctr"/>
            <a:r>
              <a:rPr lang="ru-RU" altLang="ru-RU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Последний бой</a:t>
            </a:r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>
          <a:xfrm>
            <a:off x="4427538" y="1341438"/>
            <a:ext cx="4259262" cy="4464050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12292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692150"/>
            <a:ext cx="4294188" cy="5434013"/>
          </a:xfrm>
        </p:spPr>
        <p:txBody>
          <a:bodyPr/>
          <a:lstStyle/>
          <a:p>
            <a:r>
              <a:rPr lang="ru-RU" altLang="ru-RU" sz="24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грани зимы и весны победного 45 года рано утром огневой взвод младшего лейтенанта Гизатуллина вел бой. Было это на подступах к немецкому городу Устфав. Артиллеристы громили врага. А недобитый фашистский зверь, находившийся на последнем дыхании, бешено огрызался. В этом бою Герой Советского Союза Абдулла Губайдуллович Гизатуллин погиб.</a:t>
            </a:r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1341438"/>
            <a:ext cx="4392612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CC1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0"/>
            <a:ext cx="8229600" cy="8366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опия</a:t>
            </a:r>
            <a:r>
              <a:rPr lang="ru-RU" sz="4000" b="1" dirty="0" smtClean="0"/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«похоронки»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копия «</a:t>
            </a:r>
          </a:p>
        </p:txBody>
      </p:sp>
      <p:pic>
        <p:nvPicPr>
          <p:cNvPr id="1331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04" t="4697" b="20807"/>
          <a:stretch>
            <a:fillRect/>
          </a:stretch>
        </p:blipFill>
        <p:spPr>
          <a:xfrm>
            <a:off x="179388" y="874713"/>
            <a:ext cx="8856662" cy="5794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Чишминцы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помнят и чтят своего знаменитого земляка.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750" y="1012825"/>
            <a:ext cx="8208963" cy="517683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Улица с. </a:t>
            </a:r>
            <a:r>
              <a:rPr lang="ru-RU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Ибрагимово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носит имя своего героя</a:t>
            </a:r>
          </a:p>
        </p:txBody>
      </p:sp>
      <p:pic>
        <p:nvPicPr>
          <p:cNvPr id="14340" name="Рисунок 4" descr="C:\Users\User\AppData\Local\Microsoft\Windows\Temporary Internet Files\Content.Word\IMG_20190621_165633_HD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1412875"/>
            <a:ext cx="6985000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 descr="C:\Users\User\AppData\Local\Microsoft\Windows\Temporary Internet Files\Content.Word\IMG_20190620_135733_HD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785"/>
          <a:stretch>
            <a:fillRect/>
          </a:stretch>
        </p:blipFill>
        <p:spPr bwMode="auto">
          <a:xfrm>
            <a:off x="1042988" y="333375"/>
            <a:ext cx="7345362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1042988" y="5665788"/>
            <a:ext cx="74898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Улица  д. Первомайский носит его имя</a:t>
            </a:r>
            <a:r>
              <a:rPr lang="ru-RU" altLang="ru-RU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/>
            <a:endParaRPr lang="ru-RU" altLang="ru-RU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987"/>
          <a:stretch>
            <a:fillRect/>
          </a:stretch>
        </p:blipFill>
        <p:spPr bwMode="auto">
          <a:xfrm>
            <a:off x="823913" y="620713"/>
            <a:ext cx="7635875" cy="464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7" name="Прямоугольник 1"/>
          <p:cNvSpPr>
            <a:spLocks noChangeArrowheads="1"/>
          </p:cNvSpPr>
          <p:nvPr/>
        </p:nvSpPr>
        <p:spPr bwMode="auto">
          <a:xfrm>
            <a:off x="2286000" y="310515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названа именем </a:t>
            </a:r>
            <a:endParaRPr lang="ru-RU" altLang="ru-RU"/>
          </a:p>
        </p:txBody>
      </p:sp>
      <p:sp>
        <p:nvSpPr>
          <p:cNvPr id="16388" name="Прямоугольник 2"/>
          <p:cNvSpPr>
            <a:spLocks noChangeArrowheads="1"/>
          </p:cNvSpPr>
          <p:nvPr/>
        </p:nvSpPr>
        <p:spPr bwMode="auto">
          <a:xfrm>
            <a:off x="684213" y="5667375"/>
            <a:ext cx="80645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Именем Героя названа и одна из улиц поселка Чишмы</a:t>
            </a:r>
            <a:r>
              <a:rPr lang="ru-RU" altLang="ru-RU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endParaRPr lang="ru-RU" altLang="ru-RU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CC1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ru-RU" alt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Память - великая сила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944563"/>
            <a:ext cx="8229600" cy="5000625"/>
          </a:xfrm>
        </p:spPr>
        <p:txBody>
          <a:bodyPr/>
          <a:lstStyle/>
          <a:p>
            <a:pPr marL="0">
              <a:defRPr/>
            </a:pPr>
            <a:endParaRPr lang="ru-RU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>
              <a:defRPr/>
            </a:pP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Также памятник </a:t>
            </a:r>
            <a:r>
              <a:rPr lang="ru-RU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Гизатуллину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А.Г. стоит на земле Германии на месте захоронения. </a:t>
            </a:r>
          </a:p>
          <a:p>
            <a:pPr marL="0">
              <a:defRPr/>
            </a:pP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Белоруссии открыт обелиск 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героям Великой Отечественной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войны и среди них фамилия 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нашего земляка, перед которым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горит вечный огонь.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888" y="4076700"/>
            <a:ext cx="2882900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CC1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792288" y="188913"/>
            <a:ext cx="4435475" cy="360362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18435" name="Рисунок 2"/>
          <p:cNvSpPr>
            <a:spLocks noGrp="1" noTextEdit="1"/>
          </p:cNvSpPr>
          <p:nvPr>
            <p:ph type="pic" idx="1"/>
          </p:nvPr>
        </p:nvSpPr>
        <p:spPr/>
      </p:sp>
      <p:sp>
        <p:nvSpPr>
          <p:cNvPr id="18436" name="Текст 3"/>
          <p:cNvSpPr>
            <a:spLocks noGrp="1"/>
          </p:cNvSpPr>
          <p:nvPr>
            <p:ph type="body" sz="half" idx="2"/>
          </p:nvPr>
        </p:nvSpPr>
        <p:spPr>
          <a:xfrm>
            <a:off x="103188" y="4221163"/>
            <a:ext cx="9040812" cy="21653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altLang="ru-RU" sz="28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Имя А.Г. Гизатуллина высечено золотыми буквами на мемориальных досках вместе с именами всех 78-и ГероевСоветского Союза 112-й Башкирской кавалерийской дивизии, установленных в Национальном музее Республики Башкортостан) и в Музее 112-й (16-й гвардейской) Башкирской кавалерийской дивизии.</a:t>
            </a:r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400" y="188913"/>
            <a:ext cx="7600950" cy="388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CC1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ru-RU" alt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Память - великая сила</a:t>
            </a:r>
            <a:endParaRPr lang="ru-RU" altLang="ru-RU" smtClean="0"/>
          </a:p>
        </p:txBody>
      </p:sp>
      <p:sp>
        <p:nvSpPr>
          <p:cNvPr id="19459" name="Объект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endParaRPr lang="ru-RU" altLang="ru-RU" smtClean="0"/>
          </a:p>
          <a:p>
            <a:endParaRPr lang="ru-RU" altLang="ru-RU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163" y="1125538"/>
            <a:ext cx="2736850" cy="518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1" name="Прямоугольник 3"/>
          <p:cNvSpPr>
            <a:spLocks noChangeArrowheads="1"/>
          </p:cNvSpPr>
          <p:nvPr/>
        </p:nvSpPr>
        <p:spPr bwMode="auto">
          <a:xfrm>
            <a:off x="3635375" y="2690813"/>
            <a:ext cx="5329238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школе села Бекеево 2015 торжественно была открыта мемориальная доска, посвященная Абдулле Гизатуллину. На снимке: племянник героя Магасумов Расим.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 descr="C:\Users\User\AppData\Local\Microsoft\Windows\Temporary Internet Files\Content.Word\IMG_20190621_105439_HD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10" t="8530" r="4352"/>
          <a:stretch>
            <a:fillRect/>
          </a:stretch>
        </p:blipFill>
        <p:spPr bwMode="auto">
          <a:xfrm>
            <a:off x="684213" y="188913"/>
            <a:ext cx="7704137" cy="533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Прямоугольник 2"/>
          <p:cNvSpPr>
            <a:spLocks noChangeArrowheads="1"/>
          </p:cNvSpPr>
          <p:nvPr/>
        </p:nvSpPr>
        <p:spPr bwMode="auto">
          <a:xfrm>
            <a:off x="323850" y="6092825"/>
            <a:ext cx="84963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Школа с. Бекеево носит имя героя с 2005 года.</a:t>
            </a:r>
          </a:p>
          <a:p>
            <a:pPr eaLnBrk="1" hangingPunct="1"/>
            <a:endParaRPr lang="ru-RU" altLang="ru-RU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CC1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eaLnBrk="1" hangingPunct="1"/>
            <a:r>
              <a:rPr lang="ru-RU" altLang="ru-RU" sz="3600" b="1" smtClean="0"/>
              <a:t/>
            </a:r>
            <a:br>
              <a:rPr lang="ru-RU" altLang="ru-RU" sz="3600" b="1" smtClean="0"/>
            </a:br>
            <a:r>
              <a:rPr lang="ru-RU" altLang="ru-RU" sz="3600" smtClean="0"/>
              <a:t/>
            </a:r>
            <a:br>
              <a:rPr lang="ru-RU" altLang="ru-RU" sz="3600" smtClean="0"/>
            </a:br>
            <a:endParaRPr lang="ru-RU" altLang="ru-RU" sz="36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4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dirty="0">
              <a:solidFill>
                <a:srgbClr val="FF0000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4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«Наш земляк – Герой войны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Гизатуллин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Абдулла Губайдуллович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dirty="0">
              <a:solidFill>
                <a:srgbClr val="FF0000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dirty="0" smtClean="0">
              <a:solidFill>
                <a:srgbClr val="FF0000"/>
              </a:solidFill>
            </a:endParaRPr>
          </a:p>
        </p:txBody>
      </p:sp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3956050"/>
            <a:ext cx="8128000" cy="29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7425" y="204788"/>
            <a:ext cx="7416800" cy="480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7" name="Прямоугольник 2"/>
          <p:cNvSpPr>
            <a:spLocks noChangeArrowheads="1"/>
          </p:cNvSpPr>
          <p:nvPr/>
        </p:nvSpPr>
        <p:spPr bwMode="auto">
          <a:xfrm>
            <a:off x="179388" y="5013325"/>
            <a:ext cx="8821737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ru-RU" sz="28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центре п. Чишмы в Мемориальном комплексе </a:t>
            </a:r>
          </a:p>
          <a:p>
            <a:pPr>
              <a:spcBef>
                <a:spcPct val="20000"/>
              </a:spcBef>
            </a:pPr>
            <a:r>
              <a:rPr lang="ru-RU" altLang="ru-RU" sz="28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 100-летию нашего прославленного земляка был установлен бюст героя 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CC1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Память, которой не будет забвенья…</a:t>
            </a: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pic>
        <p:nvPicPr>
          <p:cNvPr id="2253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5050" y="1773238"/>
            <a:ext cx="7512050" cy="3384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2" name="Прямоугольник 3"/>
          <p:cNvSpPr>
            <a:spLocks noChangeArrowheads="1"/>
          </p:cNvSpPr>
          <p:nvPr/>
        </p:nvSpPr>
        <p:spPr bwMode="auto">
          <a:xfrm>
            <a:off x="1042988" y="5300663"/>
            <a:ext cx="7705725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/>
              <a:t> </a:t>
            </a:r>
            <a:r>
              <a:rPr lang="ru-RU" altLang="ru-RU" sz="28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праздничные и памятные дни здесь проходят митинги, возлагают венки и цветы, чтят память Героя минутой молчания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1" descr="C:\Users\User\AppData\Local\Microsoft\Windows\Temporary Internet Files\Content.Word\IMG_20190122_1140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842" b="35"/>
          <a:stretch>
            <a:fillRect/>
          </a:stretch>
        </p:blipFill>
        <p:spPr bwMode="auto">
          <a:xfrm>
            <a:off x="1322388" y="158750"/>
            <a:ext cx="5903912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Текст 3"/>
          <p:cNvSpPr>
            <a:spLocks noGrp="1"/>
          </p:cNvSpPr>
          <p:nvPr>
            <p:ph type="body" sz="half" idx="2"/>
          </p:nvPr>
        </p:nvSpPr>
        <p:spPr>
          <a:xfrm>
            <a:off x="395288" y="5445125"/>
            <a:ext cx="8208962" cy="1079500"/>
          </a:xfrm>
        </p:spPr>
        <p:txBody>
          <a:bodyPr/>
          <a:lstStyle/>
          <a:p>
            <a:r>
              <a:rPr lang="ru-RU" altLang="ru-RU" sz="28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школьном музее  имеется стенд посвященный герою, где  можно ознакомится с его биографией, документами, фотографиями.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Ибрагимовской сельской модельной библиотеке оформлена книжная полка </a:t>
            </a:r>
          </a:p>
        </p:txBody>
      </p:sp>
      <p:pic>
        <p:nvPicPr>
          <p:cNvPr id="24579" name="Рисунок 2" descr="C:\Users\User\AppData\Local\Microsoft\Windows\Temporary Internet Files\Content.Word\IMG_20190621_164734_HD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975" y="1341438"/>
            <a:ext cx="4206875" cy="53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Наши читатели – родственники Героя Советского Союза  А.Гизатуллина</a:t>
            </a:r>
          </a:p>
        </p:txBody>
      </p:sp>
      <p:pic>
        <p:nvPicPr>
          <p:cNvPr id="256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2575" y="1600200"/>
            <a:ext cx="603885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CC1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539750" y="115888"/>
            <a:ext cx="8229600" cy="1152525"/>
          </a:xfrm>
        </p:spPr>
        <p:txBody>
          <a:bodyPr/>
          <a:lstStyle/>
          <a:p>
            <a:r>
              <a:rPr lang="ru-RU" altLang="ru-RU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Гизатуллину Абдулле Губайдулловичу – Герою Советского Союза </a:t>
            </a:r>
            <a:r>
              <a:rPr lang="ru-RU" altLang="ru-RU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посвящаю</a:t>
            </a:r>
          </a:p>
        </p:txBody>
      </p:sp>
      <p:sp>
        <p:nvSpPr>
          <p:cNvPr id="26627" name="Объект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altLang="ru-RU" sz="18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Наш герой Абдулла Гизатуллин</a:t>
            </a:r>
          </a:p>
          <a:p>
            <a:pPr marL="0" indent="0">
              <a:buFont typeface="Arial" charset="0"/>
              <a:buNone/>
            </a:pPr>
            <a:r>
              <a:rPr lang="ru-RU" altLang="ru-RU" sz="18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Ибрагимово храбрый сержант.</a:t>
            </a:r>
          </a:p>
          <a:p>
            <a:pPr marL="0" indent="0">
              <a:buFont typeface="Arial" charset="0"/>
              <a:buNone/>
            </a:pPr>
            <a:r>
              <a:rPr lang="ru-RU" altLang="ru-RU" sz="18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 расстреливал танки с орудия </a:t>
            </a:r>
          </a:p>
          <a:p>
            <a:pPr marL="0" indent="0">
              <a:buFont typeface="Arial" charset="0"/>
              <a:buNone/>
            </a:pPr>
            <a:r>
              <a:rPr lang="ru-RU" altLang="ru-RU" sz="18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от дыма был спрятан закат.</a:t>
            </a:r>
          </a:p>
          <a:p>
            <a:pPr marL="0" indent="0" algn="ctr">
              <a:buFont typeface="Arial" charset="0"/>
              <a:buNone/>
            </a:pPr>
            <a:r>
              <a:rPr lang="ru-RU" altLang="ru-RU" sz="18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 леса и просторы любимые</a:t>
            </a:r>
          </a:p>
          <a:p>
            <a:pPr marL="0" indent="0" algn="ctr">
              <a:buFont typeface="Arial" charset="0"/>
              <a:buNone/>
            </a:pPr>
            <a:r>
              <a:rPr lang="ru-RU" altLang="ru-RU" sz="18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за речку с названием Уршак</a:t>
            </a:r>
          </a:p>
          <a:p>
            <a:pPr marL="0" indent="0" algn="ctr">
              <a:buFont typeface="Arial" charset="0"/>
              <a:buNone/>
            </a:pPr>
            <a:r>
              <a:rPr lang="ru-RU" altLang="ru-RU" sz="18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Мы любым проходимцам навешаем</a:t>
            </a:r>
          </a:p>
          <a:p>
            <a:pPr marL="0" indent="0" algn="ctr">
              <a:buFont typeface="Arial" charset="0"/>
              <a:buNone/>
            </a:pPr>
            <a:r>
              <a:rPr lang="ru-RU" altLang="ru-RU" sz="18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 должен запомнить наш враг.</a:t>
            </a:r>
          </a:p>
          <a:p>
            <a:pPr marL="0" indent="0">
              <a:buFont typeface="Arial" charset="0"/>
              <a:buNone/>
            </a:pPr>
            <a:r>
              <a:rPr lang="ru-RU" altLang="ru-RU" sz="18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Семь недель не дожил до Победы</a:t>
            </a:r>
          </a:p>
          <a:p>
            <a:pPr marL="0" indent="0">
              <a:buFont typeface="Arial" charset="0"/>
              <a:buNone/>
            </a:pPr>
            <a:r>
              <a:rPr lang="ru-RU" altLang="ru-RU" sz="18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Абдулла Гизатуллин- земляк</a:t>
            </a:r>
          </a:p>
          <a:p>
            <a:pPr marL="0" indent="0">
              <a:buFont typeface="Arial" charset="0"/>
              <a:buNone/>
            </a:pPr>
            <a:r>
              <a:rPr lang="ru-RU" altLang="ru-RU" sz="18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дождались его в Ибрагимово,</a:t>
            </a:r>
          </a:p>
          <a:p>
            <a:pPr marL="0" indent="0">
              <a:buFont typeface="Arial" charset="0"/>
              <a:buNone/>
            </a:pPr>
            <a:r>
              <a:rPr lang="ru-RU" altLang="ru-RU" sz="18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Где несет свои воды Уршак.</a:t>
            </a:r>
          </a:p>
          <a:p>
            <a:pPr marL="0" indent="0" algn="ctr">
              <a:buFont typeface="Arial" charset="0"/>
              <a:buNone/>
            </a:pPr>
            <a:r>
              <a:rPr lang="ru-RU" altLang="ru-RU" sz="18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 потомки о нем не забыли –</a:t>
            </a:r>
          </a:p>
          <a:p>
            <a:pPr marL="0" indent="0" algn="ctr">
              <a:buFont typeface="Arial" charset="0"/>
              <a:buNone/>
            </a:pPr>
            <a:r>
              <a:rPr lang="ru-RU" altLang="ru-RU" sz="18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бронзе скульптором он воплощен.</a:t>
            </a:r>
          </a:p>
          <a:p>
            <a:pPr marL="0" indent="0" algn="ctr">
              <a:buFont typeface="Arial" charset="0"/>
              <a:buNone/>
            </a:pPr>
            <a:r>
              <a:rPr lang="ru-RU" altLang="ru-RU" sz="18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Пусть живет Абдулла Гизатуллин</a:t>
            </a:r>
          </a:p>
          <a:p>
            <a:pPr marL="0" indent="0" algn="ctr">
              <a:buFont typeface="Arial" charset="0"/>
              <a:buNone/>
            </a:pPr>
            <a:r>
              <a:rPr lang="ru-RU" altLang="ru-RU" sz="18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Память вечная будет о нем.</a:t>
            </a:r>
          </a:p>
          <a:p>
            <a:pPr marL="0" indent="0" algn="r">
              <a:buFont typeface="Arial" charset="0"/>
              <a:buNone/>
            </a:pPr>
            <a:r>
              <a:rPr lang="ru-RU" altLang="ru-RU" sz="1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Вдовин В.И</a:t>
            </a:r>
            <a:r>
              <a:rPr lang="ru-RU" altLang="ru-RU" sz="1800" b="1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CC1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179388" y="273050"/>
            <a:ext cx="8353425" cy="635000"/>
          </a:xfrm>
        </p:spPr>
        <p:txBody>
          <a:bodyPr/>
          <a:lstStyle/>
          <a:p>
            <a:pPr algn="ctr"/>
            <a:r>
              <a:rPr lang="ru-RU" altLang="ru-RU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музее школы хранятся уникальные фотографии родных Героя</a:t>
            </a:r>
            <a:endParaRPr lang="ru-RU" altLang="ru-RU" sz="2800" smtClean="0"/>
          </a:p>
        </p:txBody>
      </p:sp>
      <p:sp>
        <p:nvSpPr>
          <p:cNvPr id="27651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981075"/>
            <a:ext cx="3008313" cy="5145088"/>
          </a:xfrm>
        </p:spPr>
        <p:txBody>
          <a:bodyPr/>
          <a:lstStyle/>
          <a:p>
            <a:r>
              <a:rPr lang="ru-RU" altLang="ru-RU" sz="28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день празднования 60-летия Победы, дочь Абдуллы Губайдулловича Гизатуллина Флюра и сын Равиль вместе с односельчанами сажают деревья перед памятником павшим односельчанам.</a:t>
            </a:r>
          </a:p>
        </p:txBody>
      </p:sp>
      <p:pic>
        <p:nvPicPr>
          <p:cNvPr id="2765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24238" y="1557338"/>
            <a:ext cx="5689600" cy="4035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CC1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8675" name="Текст 3"/>
          <p:cNvSpPr>
            <a:spLocks noGrp="1"/>
          </p:cNvSpPr>
          <p:nvPr>
            <p:ph type="body" sz="half" idx="2"/>
          </p:nvPr>
        </p:nvSpPr>
        <p:spPr>
          <a:xfrm>
            <a:off x="468313" y="5373688"/>
            <a:ext cx="8064500" cy="804862"/>
          </a:xfrm>
        </p:spPr>
        <p:txBody>
          <a:bodyPr/>
          <a:lstStyle/>
          <a:p>
            <a:r>
              <a:rPr lang="ru-RU" altLang="ru-RU" sz="28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Дочь Флюра и Равиль после торжественного митинга, посвященного 60-летия Победы над фашистской Германией  </a:t>
            </a:r>
          </a:p>
        </p:txBody>
      </p:sp>
      <p:pic>
        <p:nvPicPr>
          <p:cNvPr id="28676" name="Picture 2" descr="C:\Users\User\Desktop\гизатуллин\IMG_20190122_115716_HDR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4213" y="612775"/>
            <a:ext cx="7343775" cy="46878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CC1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57200" y="5661025"/>
            <a:ext cx="7786688" cy="792163"/>
          </a:xfrm>
        </p:spPr>
        <p:txBody>
          <a:bodyPr/>
          <a:lstStyle/>
          <a:p>
            <a:pPr algn="ctr"/>
            <a:r>
              <a:rPr lang="ru-RU" altLang="ru-RU" sz="3200" b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Семья сына Абдуллы Гизатуллина Виля: жена- Назия, сын- Рафаэль, дочь- Венера</a:t>
            </a:r>
          </a:p>
        </p:txBody>
      </p:sp>
      <p:pic>
        <p:nvPicPr>
          <p:cNvPr id="296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03350" y="692150"/>
            <a:ext cx="6769100" cy="4681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CC1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0723" name="Текст 3"/>
          <p:cNvSpPr>
            <a:spLocks noGrp="1"/>
          </p:cNvSpPr>
          <p:nvPr>
            <p:ph type="body" sz="half" idx="2"/>
          </p:nvPr>
        </p:nvSpPr>
        <p:spPr>
          <a:xfrm>
            <a:off x="755650" y="5445125"/>
            <a:ext cx="7561263" cy="804863"/>
          </a:xfrm>
        </p:spPr>
        <p:txBody>
          <a:bodyPr/>
          <a:lstStyle/>
          <a:p>
            <a:pPr algn="ctr"/>
            <a:r>
              <a:rPr lang="ru-RU" altLang="ru-RU" sz="32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Дочь Абдуллы Гизатуллина Флюра, </a:t>
            </a:r>
          </a:p>
          <a:p>
            <a:pPr algn="ctr"/>
            <a:r>
              <a:rPr lang="ru-RU" altLang="ru-RU" sz="32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зять Рауль, внук Ринат</a:t>
            </a:r>
          </a:p>
        </p:txBody>
      </p:sp>
      <p:pic>
        <p:nvPicPr>
          <p:cNvPr id="30724" name="Picture 2" descr="C:\Users\User\Desktop\гизатуллин\IMG_20190122_115550_HDR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4213" y="188913"/>
            <a:ext cx="7775575" cy="51117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CC1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 smtClean="0"/>
          </a:p>
        </p:txBody>
      </p:sp>
      <p:pic>
        <p:nvPicPr>
          <p:cNvPr id="4099" name="Picture 5" descr="Файл:Гизатуллин Абдулла Гайбадуллович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42957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Прямоугольник 2"/>
          <p:cNvSpPr>
            <a:spLocks noChangeArrowheads="1"/>
          </p:cNvSpPr>
          <p:nvPr/>
        </p:nvSpPr>
        <p:spPr bwMode="auto">
          <a:xfrm>
            <a:off x="4500563" y="1412875"/>
            <a:ext cx="4319587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3200" b="1">
                <a:solidFill>
                  <a:srgbClr val="7030A0"/>
                </a:solidFill>
                <a:latin typeface="Calibri" pitchFamily="34" charset="0"/>
              </a:rPr>
              <a:t>Пусть же проходят </a:t>
            </a:r>
          </a:p>
          <a:p>
            <a:pPr eaLnBrk="1" hangingPunct="1">
              <a:spcBef>
                <a:spcPct val="20000"/>
              </a:spcBef>
            </a:pPr>
            <a:r>
              <a:rPr lang="ru-RU" altLang="ru-RU" sz="3200" b="1">
                <a:solidFill>
                  <a:srgbClr val="7030A0"/>
                </a:solidFill>
                <a:latin typeface="Calibri" pitchFamily="34" charset="0"/>
              </a:rPr>
              <a:t>За </a:t>
            </a:r>
            <a:r>
              <a:rPr lang="ru-RU" altLang="ru-RU" sz="3200" b="1" i="1">
                <a:solidFill>
                  <a:srgbClr val="7030A0"/>
                </a:solidFill>
                <a:latin typeface="Calibri" pitchFamily="34" charset="0"/>
              </a:rPr>
              <a:t>годами года.</a:t>
            </a:r>
          </a:p>
          <a:p>
            <a:pPr eaLnBrk="1" hangingPunct="1">
              <a:spcBef>
                <a:spcPct val="20000"/>
              </a:spcBef>
            </a:pPr>
            <a:r>
              <a:rPr lang="ru-RU" altLang="ru-RU" sz="3200" b="1" i="1">
                <a:solidFill>
                  <a:srgbClr val="7030A0"/>
                </a:solidFill>
                <a:latin typeface="Calibri" pitchFamily="34" charset="0"/>
              </a:rPr>
              <a:t>Героев не забудет страна!</a:t>
            </a:r>
          </a:p>
          <a:p>
            <a:pPr eaLnBrk="1" hangingPunct="1">
              <a:spcBef>
                <a:spcPct val="20000"/>
              </a:spcBef>
            </a:pPr>
            <a:r>
              <a:rPr lang="ru-RU" altLang="ru-RU" sz="3200" b="1" i="1">
                <a:solidFill>
                  <a:srgbClr val="7030A0"/>
                </a:solidFill>
                <a:latin typeface="Calibri" pitchFamily="34" charset="0"/>
              </a:rPr>
              <a:t>Свято  и ревностно </a:t>
            </a:r>
          </a:p>
          <a:p>
            <a:pPr eaLnBrk="1" hangingPunct="1">
              <a:spcBef>
                <a:spcPct val="20000"/>
              </a:spcBef>
            </a:pPr>
            <a:r>
              <a:rPr lang="ru-RU" altLang="ru-RU" sz="3200" b="1" i="1">
                <a:solidFill>
                  <a:srgbClr val="7030A0"/>
                </a:solidFill>
                <a:latin typeface="Calibri" pitchFamily="34" charset="0"/>
              </a:rPr>
              <a:t>Память народа</a:t>
            </a:r>
          </a:p>
          <a:p>
            <a:pPr eaLnBrk="1" hangingPunct="1">
              <a:spcBef>
                <a:spcPct val="20000"/>
              </a:spcBef>
            </a:pPr>
            <a:r>
              <a:rPr lang="ru-RU" altLang="ru-RU" sz="3200" b="1" i="1">
                <a:solidFill>
                  <a:srgbClr val="7030A0"/>
                </a:solidFill>
                <a:latin typeface="Calibri" pitchFamily="34" charset="0"/>
              </a:rPr>
              <a:t>Ваши хранит имена…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CC1">
            <a:alpha val="1882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1747" name="Текст 3"/>
          <p:cNvSpPr>
            <a:spLocks noGrp="1"/>
          </p:cNvSpPr>
          <p:nvPr>
            <p:ph type="body" sz="half" idx="2"/>
          </p:nvPr>
        </p:nvSpPr>
        <p:spPr>
          <a:xfrm>
            <a:off x="611188" y="5367338"/>
            <a:ext cx="7489825" cy="804862"/>
          </a:xfrm>
        </p:spPr>
        <p:txBody>
          <a:bodyPr/>
          <a:lstStyle/>
          <a:p>
            <a:pPr algn="ctr"/>
            <a:r>
              <a:rPr lang="ru-RU" altLang="ru-RU" sz="32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Сын Абдуллы Гизатуллина Равиль с женой Салихой и с внучкой Камилией</a:t>
            </a:r>
          </a:p>
        </p:txBody>
      </p:sp>
      <p:pic>
        <p:nvPicPr>
          <p:cNvPr id="31748" name="Picture 2" descr="C:\Users\User\Desktop\гизатуллин\IMG_20190122_115539_HDR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313" y="260350"/>
            <a:ext cx="8064500" cy="51847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BEAF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26025"/>
          </a:xfrm>
        </p:spPr>
        <p:txBody>
          <a:bodyPr/>
          <a:lstStyle/>
          <a:p>
            <a:r>
              <a:rPr lang="ru-RU" altLang="ru-RU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Составитель ведущий библиотекарь Ибрагимовской сельской модельной библиотеки Султанова Г.Ф.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CC1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 flipH="1">
            <a:off x="9144000" y="0"/>
            <a:ext cx="46038" cy="1417638"/>
          </a:xfrm>
        </p:spPr>
        <p:txBody>
          <a:bodyPr/>
          <a:lstStyle/>
          <a:p>
            <a:pPr eaLnBrk="1" hangingPunct="1"/>
            <a:r>
              <a:rPr lang="ru-RU" altLang="ru-RU" sz="3600" smtClean="0"/>
              <a:t/>
            </a:r>
            <a:br>
              <a:rPr lang="ru-RU" altLang="ru-RU" sz="3600" smtClean="0"/>
            </a:br>
            <a:endParaRPr lang="ru-RU" altLang="ru-RU" sz="3600" smtClean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214313" y="0"/>
            <a:ext cx="8821737" cy="545782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28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Абдулла Губайдуллович Гизатуллин родился 5 июня 1904 года в деревне Ибрагимово Чишминского района. 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28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altLang="ru-RU" smtClean="0"/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0" y="981075"/>
            <a:ext cx="6580188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5" name="Прямоугольник 4"/>
          <p:cNvSpPr>
            <a:spLocks noChangeArrowheads="1"/>
          </p:cNvSpPr>
          <p:nvPr/>
        </p:nvSpPr>
        <p:spPr bwMode="auto">
          <a:xfrm rot="10800000" flipV="1">
            <a:off x="971550" y="5780088"/>
            <a:ext cx="6985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altLang="ru-RU" sz="28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Дом, в котором родился Абдулла Губайдуллович Гизатуллин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CC1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4000500"/>
            <a:ext cx="8229600" cy="24003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altLang="ru-RU" sz="2400" smtClean="0"/>
          </a:p>
          <a:p>
            <a:pPr eaLnBrk="1" hangingPunct="1">
              <a:buFont typeface="Arial" charset="0"/>
              <a:buNone/>
            </a:pPr>
            <a:endParaRPr lang="ru-RU" altLang="ru-RU" sz="2400" smtClean="0"/>
          </a:p>
          <a:p>
            <a:pPr eaLnBrk="1" hangingPunct="1">
              <a:buFont typeface="Arial" charset="0"/>
              <a:buNone/>
            </a:pPr>
            <a:endParaRPr lang="ru-RU" altLang="ru-RU" sz="2400" smtClean="0"/>
          </a:p>
          <a:p>
            <a:pPr algn="ctr" eaLnBrk="1" hangingPunct="1">
              <a:buFont typeface="Arial" charset="0"/>
              <a:buNone/>
            </a:pPr>
            <a:r>
              <a:rPr lang="ru-RU" altLang="ru-RU" sz="36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Копия свидетельства о рождении А.Г.Гизатуллина </a:t>
            </a:r>
          </a:p>
          <a:p>
            <a:pPr eaLnBrk="1" hangingPunct="1">
              <a:buFont typeface="Arial" charset="0"/>
              <a:buNone/>
            </a:pPr>
            <a:endParaRPr lang="ru-RU" altLang="ru-RU" sz="2400" smtClean="0"/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4256088" y="2921000"/>
            <a:ext cx="1506537" cy="2365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14375" y="5056188"/>
            <a:ext cx="75723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altLang="ru-RU" sz="240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149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86" t="12083" r="4446" b="8821"/>
          <a:stretch>
            <a:fillRect/>
          </a:stretch>
        </p:blipFill>
        <p:spPr bwMode="auto">
          <a:xfrm>
            <a:off x="2411413" y="90488"/>
            <a:ext cx="4740275" cy="541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30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CC1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472488" cy="54292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ru-RU" altLang="ru-RU" smtClean="0"/>
          </a:p>
          <a:p>
            <a:pPr marL="0" indent="0" eaLnBrk="1" hangingPunct="1">
              <a:buFont typeface="Arial" charset="0"/>
              <a:buNone/>
            </a:pPr>
            <a:endParaRPr lang="ru-RU" altLang="ru-RU" smtClean="0"/>
          </a:p>
          <a:p>
            <a:pPr marL="0" indent="0" eaLnBrk="1" hangingPunct="1">
              <a:buFont typeface="Arial" charset="0"/>
              <a:buNone/>
            </a:pPr>
            <a:endParaRPr lang="ru-RU" altLang="ru-RU" smtClean="0"/>
          </a:p>
          <a:p>
            <a:pPr marL="0" indent="0" eaLnBrk="1" hangingPunct="1">
              <a:buFont typeface="Arial" charset="0"/>
              <a:buNone/>
            </a:pPr>
            <a:endParaRPr lang="ru-RU" altLang="ru-RU" smtClean="0"/>
          </a:p>
          <a:p>
            <a:pPr marL="0" indent="0" eaLnBrk="1" hangingPunct="1">
              <a:buFont typeface="Arial" charset="0"/>
              <a:buNone/>
            </a:pPr>
            <a:endParaRPr lang="ru-RU" altLang="ru-RU" smtClean="0"/>
          </a:p>
          <a:p>
            <a:pPr marL="0" indent="0" eaLnBrk="1" hangingPunct="1">
              <a:buFont typeface="Arial" charset="0"/>
              <a:buNone/>
            </a:pPr>
            <a:endParaRPr lang="ru-RU" altLang="ru-RU" smtClean="0"/>
          </a:p>
          <a:p>
            <a:pPr marL="0" indent="0" eaLnBrk="1" hangingPunct="1">
              <a:buFont typeface="Arial" charset="0"/>
              <a:buNone/>
            </a:pPr>
            <a:endParaRPr lang="ru-RU" altLang="ru-RU" smtClean="0"/>
          </a:p>
          <a:p>
            <a:pPr marL="0" indent="0" algn="ctr" eaLnBrk="1" hangingPunct="1">
              <a:buFont typeface="Arial" charset="0"/>
              <a:buNone/>
            </a:pPr>
            <a:r>
              <a:rPr lang="ru-RU" altLang="ru-RU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Копия свидетельства о браке А.Г.Гизатуллина с М.Ф.Тухватуллиной</a:t>
            </a:r>
          </a:p>
          <a:p>
            <a:pPr marL="0" indent="0" eaLnBrk="1" hangingPunct="1">
              <a:buFont typeface="Arial" charset="0"/>
              <a:buNone/>
            </a:pPr>
            <a:endParaRPr lang="ru-RU" altLang="ru-RU" smtClean="0"/>
          </a:p>
          <a:p>
            <a:pPr marL="0" indent="0" eaLnBrk="1" hangingPunct="1">
              <a:buFont typeface="Arial" charset="0"/>
              <a:buNone/>
            </a:pPr>
            <a:endParaRPr lang="ru-RU" altLang="ru-RU" smtClean="0"/>
          </a:p>
          <a:p>
            <a:pPr marL="0" indent="0" eaLnBrk="1" hangingPunct="1">
              <a:buFont typeface="Arial" charset="0"/>
              <a:buNone/>
            </a:pPr>
            <a:endParaRPr lang="ru-RU" altLang="ru-RU" smtClean="0"/>
          </a:p>
          <a:p>
            <a:pPr marL="0" indent="0" eaLnBrk="1" hangingPunct="1">
              <a:buFont typeface="Arial" charset="0"/>
              <a:buNone/>
            </a:pPr>
            <a:endParaRPr lang="ru-RU" altLang="ru-RU" smtClean="0"/>
          </a:p>
          <a:p>
            <a:pPr marL="0" indent="0" eaLnBrk="1" hangingPunct="1">
              <a:buFont typeface="Arial" charset="0"/>
              <a:buNone/>
            </a:pPr>
            <a:endParaRPr lang="ru-RU" altLang="ru-RU" smtClean="0"/>
          </a:p>
          <a:p>
            <a:pPr marL="0" indent="0" eaLnBrk="1" hangingPunct="1">
              <a:buFont typeface="Arial" charset="0"/>
              <a:buNone/>
            </a:pPr>
            <a:endParaRPr lang="ru-RU" altLang="ru-RU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886" b="15306"/>
          <a:stretch>
            <a:fillRect/>
          </a:stretch>
        </p:blipFill>
        <p:spPr bwMode="auto">
          <a:xfrm>
            <a:off x="2268538" y="188913"/>
            <a:ext cx="5111750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CC1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ачало войны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3573463" y="908050"/>
            <a:ext cx="5267325" cy="5761038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Советскую Армию призван в мае 1942 г. Чишминским райвоенкоматом. Гвардии сержант. Командир отделения 60-ого гвардейского кавалерийского полка (16- я гвардейская дивизия, 7 корпус, 61-я армия, Центральный фронт).</a:t>
            </a: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125538"/>
            <a:ext cx="3394075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CC1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7212013" cy="420688"/>
          </a:xfrm>
        </p:spPr>
        <p:txBody>
          <a:bodyPr/>
          <a:lstStyle/>
          <a:p>
            <a:pPr algn="ctr"/>
            <a:r>
              <a:rPr lang="ru-RU" altLang="ru-RU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Боевые подвиги</a:t>
            </a:r>
          </a:p>
        </p:txBody>
      </p:sp>
      <p:sp>
        <p:nvSpPr>
          <p:cNvPr id="9219" name="Объект 25"/>
          <p:cNvSpPr>
            <a:spLocks noGrp="1"/>
          </p:cNvSpPr>
          <p:nvPr>
            <p:ph idx="1"/>
          </p:nvPr>
        </p:nvSpPr>
        <p:spPr>
          <a:xfrm>
            <a:off x="4140200" y="744538"/>
            <a:ext cx="4654550" cy="485616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ru-RU" altLang="ru-RU" smtClean="0"/>
          </a:p>
        </p:txBody>
      </p:sp>
      <p:sp>
        <p:nvSpPr>
          <p:cNvPr id="9220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836613"/>
            <a:ext cx="3827463" cy="5545137"/>
          </a:xfrm>
        </p:spPr>
        <p:txBody>
          <a:bodyPr/>
          <a:lstStyle/>
          <a:p>
            <a:r>
              <a:rPr lang="ru-RU" altLang="ru-RU" sz="28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28.09.1943 году под огнем противника одним из первых в полку преодолело Днепр. В бою за плацдарм у д. Галки (Брагинский район Гомельской области) Гиззатуллин А.Г. лично уничтожил 2 пулемёта противника. Был ранен, но не покинул поле. </a:t>
            </a:r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200" y="692150"/>
            <a:ext cx="4668838" cy="489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CC1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835150" y="115888"/>
            <a:ext cx="5184775" cy="708025"/>
          </a:xfrm>
        </p:spPr>
        <p:txBody>
          <a:bodyPr/>
          <a:lstStyle/>
          <a:p>
            <a:pPr algn="ctr"/>
            <a:r>
              <a:rPr lang="ru-RU" altLang="ru-RU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Боевые подвиги</a:t>
            </a: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3429000" y="836613"/>
            <a:ext cx="5257800" cy="561657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altLang="ru-RU" sz="28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Указом Президиума Совета СССР от 15 января 1944 года за образцовое выполнение боевых заданий командования и проявленные мужество и героизм в боях с немецко- фашистскими захватчиками гвардии сержанту Гизатуллину Абдулле Губайдулловичу присвоено звание Героя Советского Союза с вручением ордена Ленина и медали "Золотая Звезда" (№ 2931). </a:t>
            </a:r>
          </a:p>
        </p:txBody>
      </p:sp>
      <p:sp>
        <p:nvSpPr>
          <p:cNvPr id="10244" name="Текст 3"/>
          <p:cNvSpPr>
            <a:spLocks noGrp="1"/>
          </p:cNvSpPr>
          <p:nvPr>
            <p:ph type="body" sz="half" idx="2"/>
          </p:nvPr>
        </p:nvSpPr>
        <p:spPr>
          <a:xfrm>
            <a:off x="401638" y="1366838"/>
            <a:ext cx="3008312" cy="3492500"/>
          </a:xfrm>
        </p:spPr>
        <p:txBody>
          <a:bodyPr/>
          <a:lstStyle/>
          <a:p>
            <a:endParaRPr lang="ru-RU" altLang="ru-RU" smtClean="0"/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341438"/>
            <a:ext cx="3033712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1163</TotalTime>
  <Words>751</Words>
  <Application>Microsoft Office PowerPoint</Application>
  <PresentationFormat>Экран (4:3)</PresentationFormat>
  <Paragraphs>116</Paragraphs>
  <Slides>32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  Ибрагимовская сельская модельная библиотека Наш земляк – герой войны</vt:lpstr>
      <vt:lpstr>  </vt:lpstr>
      <vt:lpstr> </vt:lpstr>
      <vt:lpstr> </vt:lpstr>
      <vt:lpstr>Презентация PowerPoint</vt:lpstr>
      <vt:lpstr>  </vt:lpstr>
      <vt:lpstr> Начало войны </vt:lpstr>
      <vt:lpstr>Боевые подвиги</vt:lpstr>
      <vt:lpstr>Боевые подвиги</vt:lpstr>
      <vt:lpstr>С фронта в родное село – на побывку</vt:lpstr>
      <vt:lpstr>Последний бой</vt:lpstr>
      <vt:lpstr> Копия «похоронки»  копия «</vt:lpstr>
      <vt:lpstr>Чишминцы помнят и чтят своего знаменитого земляка.</vt:lpstr>
      <vt:lpstr>Презентация PowerPoint</vt:lpstr>
      <vt:lpstr>Презентация PowerPoint</vt:lpstr>
      <vt:lpstr>Память - великая сила</vt:lpstr>
      <vt:lpstr>Презентация PowerPoint</vt:lpstr>
      <vt:lpstr>Память - великая сила</vt:lpstr>
      <vt:lpstr>Презентация PowerPoint</vt:lpstr>
      <vt:lpstr>Презентация PowerPoint</vt:lpstr>
      <vt:lpstr> Память, которой не будет забвенья… </vt:lpstr>
      <vt:lpstr>Презентация PowerPoint</vt:lpstr>
      <vt:lpstr>В Ибрагимовской сельской модельной библиотеке оформлена книжная полка </vt:lpstr>
      <vt:lpstr>Наши читатели – родственники Героя Советского Союза  А.Гизатуллина</vt:lpstr>
      <vt:lpstr>Гизатуллину Абдулле Губайдулловичу – Герою Советского Союза  посвящаю</vt:lpstr>
      <vt:lpstr>В музее школы хранятся уникальные фотографии родных Героя</vt:lpstr>
      <vt:lpstr>Презентация PowerPoint</vt:lpstr>
      <vt:lpstr>Семья сына Абдуллы Гизатуллина Виля: жена- Назия, сын- Рафаэль, дочь- Венера</vt:lpstr>
      <vt:lpstr>Презентация PowerPoint</vt:lpstr>
      <vt:lpstr>Презентация PowerPoint</vt:lpstr>
      <vt:lpstr>Презентация PowerPoint</vt:lpstr>
      <vt:lpstr>Составитель ведущий библиотекарь Ибрагимовской сельской модельной библиотеки Султанова Г.Ф.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Великая Отечественная война</dc:title>
  <dc:creator>Первый</dc:creator>
  <cp:lastModifiedBy>User Windows</cp:lastModifiedBy>
  <cp:revision>108</cp:revision>
  <dcterms:created xsi:type="dcterms:W3CDTF">2011-01-29T11:24:31Z</dcterms:created>
  <dcterms:modified xsi:type="dcterms:W3CDTF">2022-01-11T13:43:35Z</dcterms:modified>
</cp:coreProperties>
</file>